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30" r:id="rId29"/>
    <p:sldId id="333" r:id="rId30"/>
    <p:sldId id="332" r:id="rId31"/>
    <p:sldId id="334" r:id="rId32"/>
    <p:sldId id="311" r:id="rId33"/>
    <p:sldId id="324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27" autoAdjust="0"/>
    <p:restoredTop sz="79385" autoAdjust="0"/>
  </p:normalViewPr>
  <p:slideViewPr>
    <p:cSldViewPr snapToGrid="0" snapToObjects="1">
      <p:cViewPr varScale="1">
        <p:scale>
          <a:sx n="69" d="100"/>
          <a:sy n="69" d="100"/>
        </p:scale>
        <p:origin x="1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5/7/2022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8862"/>
            <a:ext cx="8229600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5148</TotalTime>
  <Words>6768</Words>
  <Application>Microsoft Macintosh PowerPoint</Application>
  <PresentationFormat>On-screen Show (4:3)</PresentationFormat>
  <Paragraphs>378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165</cp:revision>
  <dcterms:created xsi:type="dcterms:W3CDTF">2022-06-05T22:41:34Z</dcterms:created>
  <dcterms:modified xsi:type="dcterms:W3CDTF">2022-07-04T16:05:53Z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